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681075" cy="6840538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69D7-1B97-4B9E-9A43-007DE96613C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B54A-B3A5-4C5C-B181-9F38A0D5B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8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4" y="273939"/>
            <a:ext cx="12312968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596126"/>
            <a:ext cx="12312968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054" y="6340166"/>
            <a:ext cx="3192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C69D7-1B97-4B9E-9A43-007DE96613C8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4368" y="6340166"/>
            <a:ext cx="433234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04770" y="6340166"/>
            <a:ext cx="3192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B54A-B3A5-4C5C-B181-9F38A0D5B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3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7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6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1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4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8107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1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Самоварова Ольга Владимировна</dc:creator>
  <cp:lastModifiedBy>Самоварова Ольга Владимировна</cp:lastModifiedBy>
  <cp:revision>1</cp:revision>
  <dcterms:created xsi:type="dcterms:W3CDTF">2021-11-27T22:35:37Z</dcterms:created>
  <dcterms:modified xsi:type="dcterms:W3CDTF">2021-11-27T22:35:37Z</dcterms:modified>
</cp:coreProperties>
</file>