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681075" cy="6840538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F2B1-CED4-488F-8FF6-812BE05A9E8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2F38-06EF-4BBA-8482-9DBCB8279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27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54" y="273939"/>
            <a:ext cx="12312968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054" y="1596126"/>
            <a:ext cx="12312968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4054" y="6340166"/>
            <a:ext cx="319225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4F2B1-CED4-488F-8FF6-812BE05A9E8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74368" y="6340166"/>
            <a:ext cx="4332340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04770" y="6340166"/>
            <a:ext cx="319225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72F38-06EF-4BBA-8482-9DBCB8279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59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81075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4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81075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4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81075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1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81075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2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81075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1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81075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9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81075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7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81075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3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81075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66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Самоварова Ольга Владимировна</dc:creator>
  <cp:lastModifiedBy>Самоварова Ольга Владимировна</cp:lastModifiedBy>
  <cp:revision>1</cp:revision>
  <dcterms:created xsi:type="dcterms:W3CDTF">2020-09-26T13:12:00Z</dcterms:created>
  <dcterms:modified xsi:type="dcterms:W3CDTF">2020-09-26T13:12:00Z</dcterms:modified>
</cp:coreProperties>
</file>